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6" r:id="rId3"/>
    <p:sldId id="256" r:id="rId4"/>
    <p:sldId id="263" r:id="rId5"/>
    <p:sldId id="257" r:id="rId6"/>
    <p:sldId id="260" r:id="rId7"/>
    <p:sldId id="258" r:id="rId8"/>
    <p:sldId id="259" r:id="rId9"/>
    <p:sldId id="265" r:id="rId10"/>
    <p:sldId id="261" r:id="rId11"/>
    <p:sldId id="268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9539" autoAdjust="0"/>
    <p:restoredTop sz="94660"/>
  </p:normalViewPr>
  <p:slideViewPr>
    <p:cSldViewPr>
      <p:cViewPr varScale="1">
        <p:scale>
          <a:sx n="74" d="100"/>
          <a:sy n="74" d="100"/>
        </p:scale>
        <p:origin x="-102" y="-7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10C1-2298-4A3A-942A-C2654B5C3FE0}" type="datetimeFigureOut">
              <a:rPr lang="pl-PL" smtClean="0"/>
              <a:t>2013-04-25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79EE-7423-44BA-A655-02F8BE813A9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8688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10C1-2298-4A3A-942A-C2654B5C3FE0}" type="datetimeFigureOut">
              <a:rPr lang="pl-PL" smtClean="0"/>
              <a:t>2013-04-25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79EE-7423-44BA-A655-02F8BE813A9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14321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10C1-2298-4A3A-942A-C2654B5C3FE0}" type="datetimeFigureOut">
              <a:rPr lang="pl-PL" smtClean="0"/>
              <a:t>2013-04-25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79EE-7423-44BA-A655-02F8BE813A9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2460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10C1-2298-4A3A-942A-C2654B5C3FE0}" type="datetimeFigureOut">
              <a:rPr lang="pl-PL" smtClean="0"/>
              <a:t>2013-04-25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79EE-7423-44BA-A655-02F8BE813A9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48506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10C1-2298-4A3A-942A-C2654B5C3FE0}" type="datetimeFigureOut">
              <a:rPr lang="pl-PL" smtClean="0"/>
              <a:t>2013-04-25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79EE-7423-44BA-A655-02F8BE813A9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7546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10C1-2298-4A3A-942A-C2654B5C3FE0}" type="datetimeFigureOut">
              <a:rPr lang="pl-PL" smtClean="0"/>
              <a:t>2013-04-25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79EE-7423-44BA-A655-02F8BE813A9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45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10C1-2298-4A3A-942A-C2654B5C3FE0}" type="datetimeFigureOut">
              <a:rPr lang="pl-PL" smtClean="0"/>
              <a:t>2013-04-25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79EE-7423-44BA-A655-02F8BE813A9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9231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10C1-2298-4A3A-942A-C2654B5C3FE0}" type="datetimeFigureOut">
              <a:rPr lang="pl-PL" smtClean="0"/>
              <a:t>2013-04-25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79EE-7423-44BA-A655-02F8BE813A9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926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10C1-2298-4A3A-942A-C2654B5C3FE0}" type="datetimeFigureOut">
              <a:rPr lang="pl-PL" smtClean="0"/>
              <a:t>2013-04-25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79EE-7423-44BA-A655-02F8BE813A9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1983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10C1-2298-4A3A-942A-C2654B5C3FE0}" type="datetimeFigureOut">
              <a:rPr lang="pl-PL" smtClean="0"/>
              <a:t>2013-04-25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79EE-7423-44BA-A655-02F8BE813A9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0096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10C1-2298-4A3A-942A-C2654B5C3FE0}" type="datetimeFigureOut">
              <a:rPr lang="pl-PL" smtClean="0"/>
              <a:t>2013-04-25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79EE-7423-44BA-A655-02F8BE813A9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4734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E10C1-2298-4A3A-942A-C2654B5C3FE0}" type="datetimeFigureOut">
              <a:rPr lang="pl-PL" smtClean="0"/>
              <a:t>2013-04-25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679EE-7423-44BA-A655-02F8BE813A9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622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2" t="6855" r="11107" b="36057"/>
          <a:stretch/>
        </p:blipFill>
        <p:spPr>
          <a:xfrm>
            <a:off x="-139592" y="0"/>
            <a:ext cx="9283592" cy="6858000"/>
          </a:xfrm>
          <a:prstGeom prst="rect">
            <a:avLst/>
          </a:prstGeom>
          <a:ln>
            <a:solidFill>
              <a:srgbClr val="F4E7ED">
                <a:lumMod val="50000"/>
              </a:srgb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3096344"/>
          </a:xfrm>
        </p:spPr>
        <p:txBody>
          <a:bodyPr/>
          <a:lstStyle/>
          <a:p>
            <a:r>
              <a:rPr lang="pl-PL" sz="4000" b="1" i="1" dirty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  <a:t>Szkoły </a:t>
            </a:r>
            <a:r>
              <a:rPr lang="en-AU" sz="4000" b="1" i="1" dirty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  <a:t>Przemierzani</a:t>
            </a:r>
            <a:r>
              <a:rPr lang="pl-PL" sz="4000" b="1" i="1" dirty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  <a:t>a</a:t>
            </a:r>
            <a:r>
              <a:rPr lang="en-AU" sz="4000" b="1" i="1" dirty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  <a:t> </a:t>
            </a:r>
            <a:r>
              <a:rPr lang="en-AU" sz="4000" b="1" i="1" dirty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  <a:t>Sn</a:t>
            </a:r>
            <a:r>
              <a:rPr lang="pl-PL" sz="4000" b="1" i="1" dirty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  <a:t>ów </a:t>
            </a:r>
            <a:r>
              <a:rPr lang="pl-PL" sz="4000" b="1" i="1" dirty="0" smtClean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  <a:t/>
            </a:r>
            <a:br>
              <a:rPr lang="pl-PL" sz="4000" b="1" i="1" dirty="0" smtClean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</a:br>
            <a:r>
              <a:rPr lang="pl-PL" sz="4000" b="1" i="1" dirty="0" smtClean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  <a:t>w </a:t>
            </a:r>
            <a:r>
              <a:rPr lang="pl-PL" sz="4000" b="1" i="1" dirty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  <a:t>Procesie Wzniesienia </a:t>
            </a:r>
            <a:br>
              <a:rPr lang="pl-PL" sz="4000" b="1" i="1" dirty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</a:br>
            <a:r>
              <a:rPr lang="pl-PL" sz="4000" b="1" i="1" dirty="0" smtClean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  <a:t>Polska</a:t>
            </a:r>
            <a:br>
              <a:rPr lang="pl-PL" sz="4000" b="1" i="1" dirty="0" smtClean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</a:br>
            <a:r>
              <a:rPr lang="pl-PL" sz="2000" b="1" i="1" dirty="0" smtClean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  <a:t>Ustroń </a:t>
            </a:r>
            <a:r>
              <a:rPr lang="pl-PL" sz="2000" b="1" i="1" dirty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  <a:t>5-7 </a:t>
            </a:r>
            <a:r>
              <a:rPr lang="pl-PL" sz="2000" b="1" i="1" dirty="0" smtClean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  <a:t>Kwietnia 2013</a:t>
            </a:r>
            <a:br>
              <a:rPr lang="pl-PL" sz="2000" b="1" i="1" dirty="0" smtClean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</a:br>
            <a:r>
              <a:rPr lang="pl-PL" sz="2000" b="1" i="1" dirty="0" smtClean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  <a:t> </a:t>
            </a:r>
            <a:r>
              <a:rPr lang="pl-PL" sz="2000" b="1" i="1" dirty="0">
                <a:solidFill>
                  <a:schemeClr val="tx2">
                    <a:lumMod val="75000"/>
                  </a:schemeClr>
                </a:solidFill>
                <a:latin typeface="Lucida Bright" pitchFamily="18" charset="0"/>
              </a:rPr>
              <a:t>i Ustanów 12-14 Kwietnia 2013 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34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i="1" dirty="0" smtClean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Szkoła </a:t>
            </a:r>
            <a:r>
              <a:rPr lang="en-AU" sz="2000" i="1" dirty="0" smtClean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Przemierzani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a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 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Sn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ów w Procesie Wzniesienia </a:t>
            </a:r>
            <a:b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</a:br>
            <a:r>
              <a:rPr lang="pl-PL" sz="2000" i="1" dirty="0" smtClean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Ustanów, Kwiecień 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2013 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928" y="5229200"/>
            <a:ext cx="4918102" cy="1008112"/>
          </a:xfrm>
        </p:spPr>
        <p:txBody>
          <a:bodyPr/>
          <a:lstStyle/>
          <a:p>
            <a:pPr marL="0" lvl="0" indent="0">
              <a:buNone/>
            </a:pPr>
            <a:r>
              <a:rPr lang="pl-PL" sz="2200" i="1" dirty="0" smtClean="0">
                <a:solidFill>
                  <a:schemeClr val="bg1">
                    <a:lumMod val="50000"/>
                  </a:schemeClr>
                </a:solidFill>
              </a:rPr>
              <a:t>…Dziękuję </a:t>
            </a:r>
            <a:r>
              <a:rPr lang="pl-PL" sz="2200" i="1" dirty="0">
                <a:solidFill>
                  <a:schemeClr val="bg1">
                    <a:lumMod val="50000"/>
                  </a:schemeClr>
                </a:solidFill>
              </a:rPr>
              <a:t>Liliana poprowadziłaś ten warsztat całą sobą. Dziękuję, że JESTEŚ</a:t>
            </a:r>
            <a:r>
              <a:rPr lang="pl-PL" sz="2200" i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pl-PL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8" name="Picture 4" descr="C:\Users\Liliana Tough\Pictures\2013-04-24 Poland 2013\Poland 2013 25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33724" r="19735"/>
          <a:stretch/>
        </p:blipFill>
        <p:spPr bwMode="auto">
          <a:xfrm>
            <a:off x="4572000" y="1961952"/>
            <a:ext cx="3744416" cy="255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iliana Tough\Pictures\2013-04-24 Poland 2013\Poland 2013 25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2"/>
          <a:stretch/>
        </p:blipFill>
        <p:spPr bwMode="auto">
          <a:xfrm>
            <a:off x="510076" y="4500880"/>
            <a:ext cx="2976634" cy="173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Liliana Tough\Pictures\2013-04-24 Poland 2013\Poland 2013 25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t="4207"/>
          <a:stretch/>
        </p:blipFill>
        <p:spPr bwMode="auto">
          <a:xfrm>
            <a:off x="251520" y="1412776"/>
            <a:ext cx="3456384" cy="262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82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iliana Tough\Pictures\2013-04-24 Poland 2013\Poland 2013 24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69" y="657088"/>
            <a:ext cx="3491708" cy="261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Liliana Tough\Pictures\2013-04-24 Poland 2013\Poland 2013 25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9" t="32967" r="8333" b="-2110"/>
          <a:stretch/>
        </p:blipFill>
        <p:spPr bwMode="auto">
          <a:xfrm>
            <a:off x="5320449" y="980728"/>
            <a:ext cx="3362961" cy="240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Liliana Tough\Pictures\2013-04-24 Poland 2013\Poland 2013 25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09294"/>
            <a:ext cx="3707732" cy="278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Liliana Tough\Pictures\2013-04-24 Poland 2013\Poland 2013 25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t="31416" r="626"/>
          <a:stretch/>
        </p:blipFill>
        <p:spPr bwMode="auto">
          <a:xfrm>
            <a:off x="258869" y="3821175"/>
            <a:ext cx="3737367" cy="255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Liliana Tough\Pictures\2013-04-24 Poland 2013\Poland 2013 25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t="31135" r="8386"/>
          <a:stretch/>
        </p:blipFill>
        <p:spPr bwMode="auto">
          <a:xfrm>
            <a:off x="2926968" y="2688568"/>
            <a:ext cx="3434080" cy="237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7624" y="188640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  <a:ea typeface="+mj-ea"/>
                <a:cs typeface="+mj-cs"/>
              </a:rPr>
              <a:t>Szkoła 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  <a:ea typeface="+mj-ea"/>
                <a:cs typeface="+mj-cs"/>
              </a:rPr>
              <a:t>Przemierzani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  <a:ea typeface="+mj-ea"/>
                <a:cs typeface="+mj-cs"/>
              </a:rPr>
              <a:t>a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  <a:ea typeface="+mj-ea"/>
                <a:cs typeface="+mj-cs"/>
              </a:rPr>
              <a:t> 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  <a:ea typeface="+mj-ea"/>
                <a:cs typeface="+mj-cs"/>
              </a:rPr>
              <a:t>Sn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  <a:ea typeface="+mj-ea"/>
                <a:cs typeface="+mj-cs"/>
              </a:rPr>
              <a:t>ów w Procesie Wzniesienia </a:t>
            </a:r>
            <a:b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  <a:ea typeface="+mj-ea"/>
                <a:cs typeface="+mj-cs"/>
              </a:rPr>
            </a:b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  <a:ea typeface="+mj-ea"/>
                <a:cs typeface="+mj-cs"/>
              </a:rPr>
              <a:t>Ustanów, Kwiecień 2013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6997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i="1" dirty="0" smtClean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Szkoła 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Przemierzani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a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 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Sn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ów w Procesie Wzniesienia </a:t>
            </a:r>
            <a:b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</a:br>
            <a:r>
              <a:rPr lang="pl-PL" sz="2000" i="1" dirty="0" smtClean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Ustroń 5-7 Kwietnia 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2013 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581128"/>
            <a:ext cx="2520280" cy="150162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400" dirty="0" smtClean="0">
                <a:solidFill>
                  <a:prstClr val="black"/>
                </a:solidFill>
              </a:rPr>
              <a:t>Przede </a:t>
            </a:r>
            <a:r>
              <a:rPr lang="pl-PL" sz="1400" dirty="0">
                <a:solidFill>
                  <a:prstClr val="black"/>
                </a:solidFill>
              </a:rPr>
              <a:t>wszystkim chciałabym Ci </a:t>
            </a:r>
            <a:endParaRPr lang="pl-PL" sz="14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pl-PL" sz="1400" dirty="0" smtClean="0">
                <a:solidFill>
                  <a:prstClr val="black"/>
                </a:solidFill>
              </a:rPr>
              <a:t>jeszcze </a:t>
            </a:r>
            <a:r>
              <a:rPr lang="pl-PL" sz="1400" dirty="0">
                <a:solidFill>
                  <a:prstClr val="black"/>
                </a:solidFill>
              </a:rPr>
              <a:t>raz podziękować, </a:t>
            </a:r>
            <a:endParaRPr lang="pl-PL" sz="14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pl-PL" sz="1400" dirty="0" smtClean="0">
                <a:solidFill>
                  <a:prstClr val="black"/>
                </a:solidFill>
              </a:rPr>
              <a:t>za </a:t>
            </a:r>
            <a:r>
              <a:rPr lang="pl-PL" sz="1400" dirty="0">
                <a:solidFill>
                  <a:prstClr val="black"/>
                </a:solidFill>
              </a:rPr>
              <a:t>wszystko.... </a:t>
            </a:r>
            <a:endParaRPr lang="pl-PL" sz="14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pl-PL" sz="1400" dirty="0" smtClean="0">
                <a:solidFill>
                  <a:prstClr val="black"/>
                </a:solidFill>
              </a:rPr>
              <a:t>nawet </a:t>
            </a:r>
            <a:r>
              <a:rPr lang="pl-PL" sz="1400" dirty="0">
                <a:solidFill>
                  <a:prstClr val="black"/>
                </a:solidFill>
              </a:rPr>
              <a:t>nie wyobrażasz sobie </a:t>
            </a:r>
            <a:endParaRPr lang="pl-PL" sz="14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pl-PL" sz="1400" dirty="0" smtClean="0">
                <a:solidFill>
                  <a:prstClr val="black"/>
                </a:solidFill>
              </a:rPr>
              <a:t>jak </a:t>
            </a:r>
            <a:r>
              <a:rPr lang="pl-PL" sz="1400" dirty="0">
                <a:solidFill>
                  <a:prstClr val="black"/>
                </a:solidFill>
              </a:rPr>
              <a:t>się wszystko zmienia.</a:t>
            </a:r>
          </a:p>
          <a:p>
            <a:endParaRPr lang="pl-PL" sz="1400" dirty="0"/>
          </a:p>
        </p:txBody>
      </p:sp>
      <p:pic>
        <p:nvPicPr>
          <p:cNvPr id="8194" name="Picture 2" descr="C:\Users\Liliana Tough\Pictures\2013-04-24 Poland 2013\Poland 2013 2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311181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Liliana Tough\Pictures\2013-04-24 Poland 2013\Poland 2013 23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89956"/>
            <a:ext cx="409194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iliana Tough\Pictures\2013-04-24 Poland 2013\Poland 2013 23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4604"/>
            <a:ext cx="409194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629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8745" y="0"/>
            <a:ext cx="7488832" cy="1152128"/>
          </a:xfrm>
        </p:spPr>
        <p:txBody>
          <a:bodyPr>
            <a:normAutofit/>
          </a:bodyPr>
          <a:lstStyle/>
          <a:p>
            <a:r>
              <a:rPr lang="pl-PL" sz="2000" i="1" dirty="0" smtClean="0">
                <a:solidFill>
                  <a:schemeClr val="accent4">
                    <a:lumMod val="75000"/>
                  </a:schemeClr>
                </a:solidFill>
                <a:latin typeface="Lucida Bright" pitchFamily="18" charset="0"/>
              </a:rPr>
              <a:t>Szkoła </a:t>
            </a:r>
            <a:r>
              <a:rPr lang="en-AU" sz="2000" i="1" dirty="0" smtClean="0">
                <a:solidFill>
                  <a:schemeClr val="accent4">
                    <a:lumMod val="75000"/>
                  </a:schemeClr>
                </a:solidFill>
                <a:latin typeface="Lucida Bright" pitchFamily="18" charset="0"/>
              </a:rPr>
              <a:t>Przemierzani</a:t>
            </a:r>
            <a:r>
              <a:rPr lang="pl-PL" sz="2000" i="1" dirty="0" smtClean="0">
                <a:solidFill>
                  <a:schemeClr val="accent4">
                    <a:lumMod val="75000"/>
                  </a:schemeClr>
                </a:solidFill>
                <a:latin typeface="Lucida Bright" pitchFamily="18" charset="0"/>
              </a:rPr>
              <a:t>a</a:t>
            </a:r>
            <a:r>
              <a:rPr lang="en-AU" sz="2000" i="1" dirty="0" smtClean="0">
                <a:solidFill>
                  <a:schemeClr val="accent4">
                    <a:lumMod val="75000"/>
                  </a:schemeClr>
                </a:solidFill>
                <a:latin typeface="Lucida Bright" pitchFamily="18" charset="0"/>
              </a:rPr>
              <a:t> </a:t>
            </a:r>
            <a:r>
              <a:rPr lang="en-AU" sz="2000" i="1" dirty="0" smtClean="0">
                <a:solidFill>
                  <a:schemeClr val="accent4">
                    <a:lumMod val="75000"/>
                  </a:schemeClr>
                </a:solidFill>
                <a:latin typeface="Lucida Bright" pitchFamily="18" charset="0"/>
              </a:rPr>
              <a:t>Sn</a:t>
            </a:r>
            <a:r>
              <a:rPr lang="pl-PL" sz="2000" i="1" dirty="0" smtClean="0">
                <a:solidFill>
                  <a:schemeClr val="accent4">
                    <a:lumMod val="75000"/>
                  </a:schemeClr>
                </a:solidFill>
                <a:latin typeface="Lucida Bright" pitchFamily="18" charset="0"/>
              </a:rPr>
              <a:t>ów w Procesie Wzniesienia </a:t>
            </a:r>
            <a:br>
              <a:rPr lang="pl-PL" sz="2000" i="1" dirty="0" smtClean="0">
                <a:solidFill>
                  <a:schemeClr val="accent4">
                    <a:lumMod val="75000"/>
                  </a:schemeClr>
                </a:solidFill>
                <a:latin typeface="Lucida Bright" pitchFamily="18" charset="0"/>
              </a:rPr>
            </a:br>
            <a:r>
              <a:rPr lang="pl-PL" sz="2000" i="1" dirty="0" smtClean="0">
                <a:solidFill>
                  <a:schemeClr val="accent4">
                    <a:lumMod val="75000"/>
                  </a:schemeClr>
                </a:solidFill>
                <a:latin typeface="Lucida Bright" pitchFamily="18" charset="0"/>
              </a:rPr>
              <a:t>Ustanów 12-14 Kwietnia 2013 </a:t>
            </a:r>
            <a:endParaRPr lang="pl-PL" sz="2000" i="1" dirty="0">
              <a:solidFill>
                <a:schemeClr val="accent4">
                  <a:lumMod val="75000"/>
                </a:schemeClr>
              </a:solidFill>
              <a:latin typeface="Lucida Brigh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5301208"/>
            <a:ext cx="6984776" cy="864096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Fantastyczne doświadczenie… tego nie da się ująć w słowa… to jest ponad słowami…</a:t>
            </a:r>
            <a:endParaRPr lang="pl-PL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37" y="1124744"/>
            <a:ext cx="5494858" cy="376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038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Szkoła 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Przemierzani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a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 </a:t>
            </a:r>
            <a:r>
              <a:rPr lang="en-AU" sz="2000" i="1" dirty="0" err="1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Sn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ów w Procesie Wzniesienia </a:t>
            </a:r>
            <a:b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</a:b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 Ustanów, Kwiecień 2013 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563" y="4365104"/>
            <a:ext cx="4727485" cy="1800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200" dirty="0" smtClean="0">
                <a:solidFill>
                  <a:schemeClr val="bg1">
                    <a:lumMod val="50000"/>
                  </a:schemeClr>
                </a:solidFill>
                <a:effectLst/>
              </a:rPr>
              <a:t>...."każdy oddech jest mój własny i każdy moment jest dla mnie", jest przy mnie zawsze i takim to sposobem jak nie muszę, to jestem w swoim wnętrzu.</a:t>
            </a:r>
          </a:p>
          <a:p>
            <a:pPr marL="0" indent="0">
              <a:buNone/>
            </a:pPr>
            <a:r>
              <a:rPr lang="pl-PL" sz="2200" dirty="0" smtClean="0">
                <a:solidFill>
                  <a:schemeClr val="bg1">
                    <a:lumMod val="50000"/>
                  </a:schemeClr>
                </a:solidFill>
                <a:effectLst/>
              </a:rPr>
              <a:t>Skrypt przeczytałam już dwukrotnie, ale zawsze znajduję coś nowego dla siebie.</a:t>
            </a:r>
          </a:p>
          <a:p>
            <a:endParaRPr lang="pl-PL" dirty="0"/>
          </a:p>
        </p:txBody>
      </p:sp>
      <p:pic>
        <p:nvPicPr>
          <p:cNvPr id="9218" name="Picture 2" descr="C:\Users\Liliana Tough\Pictures\2013-04-24 Poland 2013\Poland 2013 25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7" r="12308"/>
          <a:stretch/>
        </p:blipFill>
        <p:spPr bwMode="auto">
          <a:xfrm>
            <a:off x="899592" y="1772816"/>
            <a:ext cx="3347382" cy="225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Liliana Tough\Pictures\2013-04-24 Poland 2013\Poland 2013 25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" t="21303" r="18590"/>
          <a:stretch/>
        </p:blipFill>
        <p:spPr bwMode="auto">
          <a:xfrm>
            <a:off x="4860032" y="1340768"/>
            <a:ext cx="3024336" cy="229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Liliana Tough\Pictures\2013-04-24 Poland 2013\Poland 2013 25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 t="32308" r="16539"/>
          <a:stretch/>
        </p:blipFill>
        <p:spPr bwMode="auto">
          <a:xfrm>
            <a:off x="5245115" y="4107336"/>
            <a:ext cx="2646113" cy="193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656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Liliana Tough\Pictures\2013-04-24 Poland 2013\Poland 2013 2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77" y="3612347"/>
            <a:ext cx="3883996" cy="291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i="1" dirty="0" smtClean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Szkoła 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Przemierzani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a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 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Sn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ów w Procesie Wzniesienia </a:t>
            </a:r>
            <a:b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</a:br>
            <a:r>
              <a:rPr lang="pl-PL" sz="2000" i="1" dirty="0" smtClean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Ustanów, 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Kwiecień 2013 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41168"/>
            <a:ext cx="4258816" cy="1184995"/>
          </a:xfrm>
        </p:spPr>
        <p:txBody>
          <a:bodyPr/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101" name="Picture 5" descr="C:\Users\Liliana Tough\Pictures\2013-04-24 Poland 2013\Poland 2013 25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4764"/>
            <a:ext cx="4693531" cy="351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3528" y="5157192"/>
            <a:ext cx="4392306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Jeszcze raz dziękuje za zorganizowanie warsztatów. </a:t>
            </a:r>
          </a:p>
          <a:p>
            <a:pPr lvl="0">
              <a:spcBef>
                <a:spcPct val="20000"/>
              </a:spcBef>
            </a:pP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…na razie to nie mogę się pozbierać w domu i tych zastanych w nim energiach, ale co tam - oddycham i pozwalam- będzie 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>dobrze…</a:t>
            </a:r>
            <a:endParaRPr lang="pl-PL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03" name="Picture 7" descr="C:\Users\Liliana Tough\Desktop\SDC140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t="21679" r="5519"/>
          <a:stretch/>
        </p:blipFill>
        <p:spPr bwMode="auto">
          <a:xfrm>
            <a:off x="5315969" y="1322621"/>
            <a:ext cx="3648519" cy="245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343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i="1" dirty="0" smtClean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Szkoła 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Przemierzani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a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 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Sn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ów w Procesie Wzniesienia </a:t>
            </a:r>
            <a:b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</a:b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 </a:t>
            </a:r>
            <a:r>
              <a:rPr lang="pl-PL" sz="2000" i="1" dirty="0" smtClean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Ustanów, 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Kwiecień 2013 </a:t>
            </a:r>
            <a:endParaRPr lang="pl-PL" dirty="0"/>
          </a:p>
        </p:txBody>
      </p:sp>
      <p:pic>
        <p:nvPicPr>
          <p:cNvPr id="5122" name="Picture 2" descr="C:\Users\Liliana Tough\Pictures\2013-04-24 Poland 2013\Poland 2013 25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32092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Liliana Tough\Pictures\2013-04-24 Poland 2013\Poland 2013 25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95228"/>
            <a:ext cx="4074529" cy="311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Liliana Tough\Pictures\2013-04-24 Poland 2013\Poland 2013 25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3" t="36990" r="31962"/>
          <a:stretch/>
        </p:blipFill>
        <p:spPr bwMode="auto">
          <a:xfrm>
            <a:off x="5694969" y="1501889"/>
            <a:ext cx="2228159" cy="185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518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i="1" dirty="0" smtClean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Szkoła 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Przemierzani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a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 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Sn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ów w Procesie Wzniesienia </a:t>
            </a:r>
            <a:b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</a:br>
            <a:r>
              <a:rPr lang="pl-PL" sz="2000" i="1" dirty="0" smtClean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Ustanów, 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Kwiecień 2013 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05064"/>
            <a:ext cx="5770984" cy="2736304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pl-PL" sz="2200" i="1" dirty="0">
                <a:solidFill>
                  <a:schemeClr val="bg1">
                    <a:lumMod val="50000"/>
                  </a:schemeClr>
                </a:solidFill>
              </a:rPr>
              <a:t>"Warsztat Przemierzanie Snów w Procesie Wzniesienia" to najwspanialszy warsztat jaki udało mi się dotychczas doświadczyć.</a:t>
            </a:r>
            <a:endParaRPr lang="pl-PL" sz="2200" dirty="0">
              <a:solidFill>
                <a:schemeClr val="bg1">
                  <a:lumMod val="50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200" i="1" dirty="0">
                <a:solidFill>
                  <a:schemeClr val="bg1">
                    <a:lumMod val="50000"/>
                  </a:schemeClr>
                </a:solidFill>
              </a:rPr>
              <a:t>Podsumował moje życie i rozwiał resztki moich wątpliwości... sprawił, że dokonała się we mnie wielka integracja tego </a:t>
            </a:r>
            <a:r>
              <a:rPr lang="pl-PL" sz="2200" i="1" dirty="0" smtClean="0">
                <a:solidFill>
                  <a:schemeClr val="bg1">
                    <a:lumMod val="50000"/>
                  </a:schemeClr>
                </a:solidFill>
              </a:rPr>
              <a:t>wszystkiego, </a:t>
            </a:r>
            <a:r>
              <a:rPr lang="pl-PL" sz="2200" i="1" dirty="0">
                <a:solidFill>
                  <a:schemeClr val="bg1">
                    <a:lumMod val="50000"/>
                  </a:schemeClr>
                </a:solidFill>
              </a:rPr>
              <a:t>czego brakowało do pełni. Zachwycający czas dla mnie.</a:t>
            </a:r>
            <a:endParaRPr lang="pl-PL" sz="2200" dirty="0">
              <a:solidFill>
                <a:schemeClr val="bg1">
                  <a:lumMod val="50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200" i="1" dirty="0">
                <a:solidFill>
                  <a:schemeClr val="bg1">
                    <a:lumMod val="50000"/>
                  </a:schemeClr>
                </a:solidFill>
              </a:rPr>
              <a:t>Nauczyciel prowadzący - niezwykły, zharmonizowany ze Sobą i Światem - Wielki Mistrz spokoju i równowagi. Warsztat poprowadzony po Mistrzowsku. </a:t>
            </a:r>
            <a:endParaRPr lang="pl-PL" sz="2200" dirty="0">
              <a:solidFill>
                <a:schemeClr val="bg1">
                  <a:lumMod val="50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200" i="1" dirty="0">
                <a:solidFill>
                  <a:schemeClr val="bg1">
                    <a:lumMod val="50000"/>
                  </a:schemeClr>
                </a:solidFill>
              </a:rPr>
              <a:t>Dziękuję Liliana</a:t>
            </a:r>
            <a:r>
              <a:rPr lang="pl-PL" sz="2200" i="1" dirty="0" smtClean="0">
                <a:solidFill>
                  <a:schemeClr val="bg1">
                    <a:lumMod val="50000"/>
                  </a:schemeClr>
                </a:solidFill>
              </a:rPr>
              <a:t>".</a:t>
            </a:r>
            <a:endParaRPr lang="pl-PL" sz="2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6" name="Picture 4" descr="C:\Users\Liliana Tough\Pictures\2013-04-24 Poland 2013\Poland 2013 25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41691"/>
            <a:ext cx="1637928" cy="122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Liliana Tough\Pictures\2013-04-24 Poland 2013\Poland 2013 25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9" t="27339" b="22266"/>
          <a:stretch/>
        </p:blipFill>
        <p:spPr bwMode="auto">
          <a:xfrm>
            <a:off x="683568" y="1340768"/>
            <a:ext cx="1904659" cy="234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Liliana Tough\Pictures\2013-04-24 Poland 2013\Poland 2013 25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8" t="9025" r="-6637" b="995"/>
          <a:stretch/>
        </p:blipFill>
        <p:spPr bwMode="auto">
          <a:xfrm>
            <a:off x="6122674" y="1499860"/>
            <a:ext cx="3111114" cy="467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196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iliana Tough\Pictures\2013-04-24 Poland 2013\Poland 2013 25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888432" cy="291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Szkoła 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Przemierzani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a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 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Sn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ów w Procesie Wzniesienia </a:t>
            </a:r>
            <a:b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</a:br>
            <a:r>
              <a:rPr lang="pl-PL" sz="2000" i="1" dirty="0" smtClean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Ustanów, 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Kwiecień 2013 </a:t>
            </a:r>
            <a:endParaRPr lang="pl-PL" dirty="0"/>
          </a:p>
        </p:txBody>
      </p:sp>
      <p:pic>
        <p:nvPicPr>
          <p:cNvPr id="2055" name="Picture 7" descr="C:\Users\Liliana Tough\Pictures\2013-04-24 Poland 2013\Poland 2013 25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6" t="26561" r="11242"/>
          <a:stretch/>
        </p:blipFill>
        <p:spPr bwMode="auto">
          <a:xfrm>
            <a:off x="645159" y="1268760"/>
            <a:ext cx="293829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Liliana Tough\Pictures\2013-04-24 Poland 2013\Poland 2013 25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3" t="27556" r="1990"/>
          <a:stretch/>
        </p:blipFill>
        <p:spPr bwMode="auto">
          <a:xfrm>
            <a:off x="2483768" y="3789040"/>
            <a:ext cx="394738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5180999"/>
            <a:ext cx="1838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pl-PL" dirty="0">
                <a:solidFill>
                  <a:prstClr val="white">
                    <a:lumMod val="50000"/>
                  </a:prstClr>
                </a:solidFill>
              </a:rPr>
              <a:t>To były najlepiej wydane pieniądze, kiedykolwiek…</a:t>
            </a:r>
          </a:p>
        </p:txBody>
      </p:sp>
    </p:spTree>
    <p:extLst>
      <p:ext uri="{BB962C8B-B14F-4D97-AF65-F5344CB8AC3E}">
        <p14:creationId xmlns:p14="http://schemas.microsoft.com/office/powerpoint/2010/main" val="3448879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Liliana Tough\Pictures\2013-04-24 Poland 2013\Poland 2013 25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3" t="35952" r="15149"/>
          <a:stretch/>
        </p:blipFill>
        <p:spPr bwMode="auto">
          <a:xfrm>
            <a:off x="4788023" y="3660629"/>
            <a:ext cx="4228673" cy="277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i="1" dirty="0" smtClean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Szkoła 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Przemierzani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a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 </a:t>
            </a:r>
            <a:r>
              <a:rPr lang="en-AU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Sn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ów w Procesie Wzniesienia </a:t>
            </a:r>
            <a:b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</a:br>
            <a:r>
              <a:rPr lang="pl-PL" sz="2000" i="1" dirty="0" smtClean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Ustanów, </a:t>
            </a:r>
            <a:r>
              <a:rPr lang="pl-PL" sz="2000" i="1" dirty="0">
                <a:solidFill>
                  <a:srgbClr val="8064A2">
                    <a:lumMod val="75000"/>
                  </a:srgbClr>
                </a:solidFill>
                <a:latin typeface="Lucida Bright" pitchFamily="18" charset="0"/>
              </a:rPr>
              <a:t>Kwiecień 2013 </a:t>
            </a:r>
            <a:endParaRPr lang="pl-PL" dirty="0"/>
          </a:p>
        </p:txBody>
      </p:sp>
      <p:pic>
        <p:nvPicPr>
          <p:cNvPr id="10242" name="Picture 2" descr="C:\Users\Liliana Tough\Pictures\2013-04-24 Poland 2013\Poland 2013 25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8" t="38800" r="22090"/>
          <a:stretch/>
        </p:blipFill>
        <p:spPr bwMode="auto">
          <a:xfrm>
            <a:off x="2051720" y="1196752"/>
            <a:ext cx="3056324" cy="324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Liliana Tough\Pictures\2013-04-24 Poland 2013\Poland 2013 25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5" t="19583" r="17295"/>
          <a:stretch/>
        </p:blipFill>
        <p:spPr bwMode="auto">
          <a:xfrm>
            <a:off x="395536" y="3068960"/>
            <a:ext cx="2711956" cy="318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567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2529</TotalTime>
  <Words>295</Words>
  <Application>Microsoft Office PowerPoint</Application>
  <PresentationFormat>On-screen Show (4:3)</PresentationFormat>
  <Paragraphs>32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Szkoły Przemierzania Snów  w Procesie Wzniesienia  Polska Ustroń 5-7 Kwietnia 2013  i Ustanów 12-14 Kwietnia 2013 </vt:lpstr>
      <vt:lpstr>Szkoła Przemierzania Snów w Procesie Wzniesienia  Ustroń 5-7 Kwietnia 2013 </vt:lpstr>
      <vt:lpstr>Szkoła Przemierzania Snów w Procesie Wzniesienia  Ustanów 12-14 Kwietnia 2013 </vt:lpstr>
      <vt:lpstr>Szkoła Przemierzania Snów w Procesie Wzniesienia   Ustanów, Kwiecień 2013 </vt:lpstr>
      <vt:lpstr>Szkoła Przemierzania Snów w Procesie Wzniesienia  Ustanów, Kwiecień 2013 </vt:lpstr>
      <vt:lpstr>Szkoła Przemierzania Snów w Procesie Wzniesienia   Ustanów, Kwiecień 2013 </vt:lpstr>
      <vt:lpstr>Szkoła Przemierzania Snów w Procesie Wzniesienia  Ustanów, Kwiecień 2013 </vt:lpstr>
      <vt:lpstr>Szkoła Przemierzania Snów w Procesie Wzniesienia  Ustanów, Kwiecień 2013 </vt:lpstr>
      <vt:lpstr>Szkoła Przemierzania Snów w Procesie Wzniesienia  Ustanów, Kwiecień 2013 </vt:lpstr>
      <vt:lpstr>Szkoła Przemierzania Snów w Procesie Wzniesienia  Ustanów, Kwiecień 2013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Liliana Tough</dc:creator>
  <cp:lastModifiedBy>Liliana Tough</cp:lastModifiedBy>
  <cp:revision>20</cp:revision>
  <dcterms:created xsi:type="dcterms:W3CDTF">2013-04-24T17:26:38Z</dcterms:created>
  <dcterms:modified xsi:type="dcterms:W3CDTF">2013-04-26T11:36:26Z</dcterms:modified>
</cp:coreProperties>
</file>